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32" y="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8A9B-B88C-441B-9C1C-C9B0F433C6D2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1B5D-2BFD-4E5E-A65D-218399648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91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8A9B-B88C-441B-9C1C-C9B0F433C6D2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1B5D-2BFD-4E5E-A65D-218399648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937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8A9B-B88C-441B-9C1C-C9B0F433C6D2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1B5D-2BFD-4E5E-A65D-218399648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0171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8A9B-B88C-441B-9C1C-C9B0F433C6D2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1B5D-2BFD-4E5E-A65D-218399648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931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8A9B-B88C-441B-9C1C-C9B0F433C6D2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1B5D-2BFD-4E5E-A65D-218399648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160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8A9B-B88C-441B-9C1C-C9B0F433C6D2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1B5D-2BFD-4E5E-A65D-218399648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798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8A9B-B88C-441B-9C1C-C9B0F433C6D2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1B5D-2BFD-4E5E-A65D-218399648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039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8A9B-B88C-441B-9C1C-C9B0F433C6D2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1B5D-2BFD-4E5E-A65D-218399648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180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8A9B-B88C-441B-9C1C-C9B0F433C6D2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1B5D-2BFD-4E5E-A65D-218399648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587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8A9B-B88C-441B-9C1C-C9B0F433C6D2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1B5D-2BFD-4E5E-A65D-218399648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8760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8A9B-B88C-441B-9C1C-C9B0F433C6D2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1B5D-2BFD-4E5E-A65D-218399648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355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18A9B-B88C-441B-9C1C-C9B0F433C6D2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91B5D-2BFD-4E5E-A65D-218399648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853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3954"/>
            <a:ext cx="9144000" cy="511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167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Dunning</dc:creator>
  <cp:lastModifiedBy>Ian Dunning</cp:lastModifiedBy>
  <cp:revision>1</cp:revision>
  <dcterms:created xsi:type="dcterms:W3CDTF">2020-02-27T09:14:07Z</dcterms:created>
  <dcterms:modified xsi:type="dcterms:W3CDTF">2020-02-27T09:20:48Z</dcterms:modified>
</cp:coreProperties>
</file>